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3"/>
  </p:notesMasterIdLst>
  <p:sldIdLst>
    <p:sldId id="259" r:id="rId2"/>
    <p:sldId id="257" r:id="rId3"/>
    <p:sldId id="265" r:id="rId4"/>
    <p:sldId id="261" r:id="rId5"/>
    <p:sldId id="262" r:id="rId6"/>
    <p:sldId id="263" r:id="rId7"/>
    <p:sldId id="264" r:id="rId8"/>
    <p:sldId id="267" r:id="rId9"/>
    <p:sldId id="268" r:id="rId10"/>
    <p:sldId id="270" r:id="rId11"/>
    <p:sldId id="271" r:id="rId12"/>
    <p:sldId id="269"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1/13/2020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3</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13/01/2020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sv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jp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g"/><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81.sv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459"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74"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331"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133"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359"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0280"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03019"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Agregación</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srgbClr val="92D050"/>
                </a:solidFill>
                <a:latin typeface="Arial" panose="020B0604020202020204" pitchFamily="34" charset="0"/>
                <a:ea typeface="Times New Roman" panose="02020603050405020304" pitchFamily="18" charset="0"/>
                <a:cs typeface="Arial" panose="020B0604020202020204" pitchFamily="34" charset="0"/>
              </a:rPr>
              <a:t>etiquetado</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accent2">
                    <a:lumMod val="7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solidFill>
                <a:schemeClr val="accent2">
                  <a:lumMod val="75000"/>
                </a:schemeClr>
              </a:solidFill>
            </a:endParaRPr>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solidFill>
                <a:srgbClr val="FF0000"/>
              </a:solidFill>
            </a:endParaRPr>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63051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0" y="299457"/>
            <a:ext cx="1219199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 y justificación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Aplicación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tradicional</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 nivel local</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Disponibilidad de los datos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8" y="2768641"/>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4807</TotalTime>
  <Words>979</Words>
  <Application>Microsoft Office PowerPoint</Application>
  <PresentationFormat>Panorámica</PresentationFormat>
  <Paragraphs>225</Paragraphs>
  <Slides>21</Slides>
  <Notes>19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190</cp:revision>
  <dcterms:created xsi:type="dcterms:W3CDTF">2020-01-05T19:56:00Z</dcterms:created>
  <dcterms:modified xsi:type="dcterms:W3CDTF">2020-01-13T12:41:00Z</dcterms:modified>
</cp:coreProperties>
</file>